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79" r:id="rId5"/>
    <p:sldId id="268" r:id="rId6"/>
    <p:sldId id="273" r:id="rId7"/>
    <p:sldId id="289" r:id="rId8"/>
    <p:sldId id="290" r:id="rId9"/>
    <p:sldId id="270" r:id="rId10"/>
    <p:sldId id="286" r:id="rId11"/>
    <p:sldId id="281" r:id="rId12"/>
    <p:sldId id="282" r:id="rId13"/>
    <p:sldId id="283" r:id="rId14"/>
    <p:sldId id="284" r:id="rId15"/>
    <p:sldId id="285" r:id="rId16"/>
    <p:sldId id="271" r:id="rId17"/>
    <p:sldId id="280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BFE8"/>
    <a:srgbClr val="CE88CB"/>
    <a:srgbClr val="B99DB7"/>
    <a:srgbClr val="732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0" autoAdjust="0"/>
    <p:restoredTop sz="94660"/>
  </p:normalViewPr>
  <p:slideViewPr>
    <p:cSldViewPr snapToGrid="0">
      <p:cViewPr varScale="1">
        <p:scale>
          <a:sx n="53" d="100"/>
          <a:sy n="53" d="100"/>
        </p:scale>
        <p:origin x="15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55D963-79D1-40DB-9597-2A5E43D83E9B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C8DF465-9A75-4380-A1C9-F641D39A438C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Unattended </a:t>
          </a:r>
        </a:p>
      </dgm:t>
    </dgm:pt>
    <dgm:pt modelId="{4B41CD16-AD9A-41F7-AFAF-91AD8A43DB76}" type="parTrans" cxnId="{4ABE73E7-6D36-437C-A42B-6786676C9030}">
      <dgm:prSet/>
      <dgm:spPr/>
      <dgm:t>
        <a:bodyPr/>
        <a:lstStyle/>
        <a:p>
          <a:endParaRPr lang="en-US"/>
        </a:p>
      </dgm:t>
    </dgm:pt>
    <dgm:pt modelId="{AE9251A7-56B7-4FE3-A922-B23454588575}" type="sibTrans" cxnId="{4ABE73E7-6D36-437C-A42B-6786676C9030}">
      <dgm:prSet/>
      <dgm:spPr/>
      <dgm:t>
        <a:bodyPr/>
        <a:lstStyle/>
        <a:p>
          <a:endParaRPr lang="en-US"/>
        </a:p>
      </dgm:t>
    </dgm:pt>
    <dgm:pt modelId="{ED050650-D237-47B7-AFD1-3D7A3A5C2BC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robot that runs in a server room</a:t>
          </a:r>
        </a:p>
      </dgm:t>
    </dgm:pt>
    <dgm:pt modelId="{120D3E1C-1A13-4CBC-80C9-E64388080205}" type="parTrans" cxnId="{F9F20566-FEBC-4551-8E69-22EE6C625018}">
      <dgm:prSet/>
      <dgm:spPr/>
      <dgm:t>
        <a:bodyPr/>
        <a:lstStyle/>
        <a:p>
          <a:endParaRPr lang="en-US"/>
        </a:p>
      </dgm:t>
    </dgm:pt>
    <dgm:pt modelId="{9A75F678-9488-4D68-B446-003A3848BEA9}" type="sibTrans" cxnId="{F9F20566-FEBC-4551-8E69-22EE6C625018}">
      <dgm:prSet/>
      <dgm:spPr/>
      <dgm:t>
        <a:bodyPr/>
        <a:lstStyle/>
        <a:p>
          <a:endParaRPr lang="en-US"/>
        </a:p>
      </dgm:t>
    </dgm:pt>
    <dgm:pt modelId="{6EC4112B-5740-4E7D-8B2A-E5D53B218E52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Attended</a:t>
          </a:r>
        </a:p>
      </dgm:t>
    </dgm:pt>
    <dgm:pt modelId="{623020E8-463D-4B98-9E9A-64EE1B6622FD}" type="parTrans" cxnId="{743A7BFD-0F87-4458-976E-270820F8B2F9}">
      <dgm:prSet/>
      <dgm:spPr/>
      <dgm:t>
        <a:bodyPr/>
        <a:lstStyle/>
        <a:p>
          <a:endParaRPr lang="en-US"/>
        </a:p>
      </dgm:t>
    </dgm:pt>
    <dgm:pt modelId="{05B1C81C-7602-4EFA-A220-E98B151C9B3C}" type="sibTrans" cxnId="{743A7BFD-0F87-4458-976E-270820F8B2F9}">
      <dgm:prSet/>
      <dgm:spPr/>
      <dgm:t>
        <a:bodyPr/>
        <a:lstStyle/>
        <a:p>
          <a:endParaRPr lang="en-US"/>
        </a:p>
      </dgm:t>
    </dgm:pt>
    <dgm:pt modelId="{2EE45B62-317B-4D91-9BEC-0ACAC95AE1E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robot that runs on a users desktop –</a:t>
          </a:r>
        </a:p>
      </dgm:t>
    </dgm:pt>
    <dgm:pt modelId="{12AD7C4B-2113-47F7-81AC-F44EB8B171AE}" type="parTrans" cxnId="{66F295DD-59F5-4568-9EA4-2EAAAF859574}">
      <dgm:prSet/>
      <dgm:spPr/>
      <dgm:t>
        <a:bodyPr/>
        <a:lstStyle/>
        <a:p>
          <a:endParaRPr lang="en-US"/>
        </a:p>
      </dgm:t>
    </dgm:pt>
    <dgm:pt modelId="{44B3791C-9814-4BB2-99D4-6DCB8DEE3175}" type="sibTrans" cxnId="{66F295DD-59F5-4568-9EA4-2EAAAF859574}">
      <dgm:prSet/>
      <dgm:spPr/>
      <dgm:t>
        <a:bodyPr/>
        <a:lstStyle/>
        <a:p>
          <a:endParaRPr lang="en-US"/>
        </a:p>
      </dgm:t>
    </dgm:pt>
    <dgm:pt modelId="{128B6BAF-B003-4769-8A17-F184BF075F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One robot per virtual desktop</a:t>
          </a:r>
        </a:p>
      </dgm:t>
    </dgm:pt>
    <dgm:pt modelId="{13E2243E-4824-4F40-B798-D5EF6470E02E}" type="parTrans" cxnId="{1632D0B7-A1BD-41A6-8CC5-AE01A0A46425}">
      <dgm:prSet/>
      <dgm:spPr/>
      <dgm:t>
        <a:bodyPr/>
        <a:lstStyle/>
        <a:p>
          <a:endParaRPr lang="en-US"/>
        </a:p>
      </dgm:t>
    </dgm:pt>
    <dgm:pt modelId="{27D4F7AD-1EA8-4656-83E9-7685540A2C78}" type="sibTrans" cxnId="{1632D0B7-A1BD-41A6-8CC5-AE01A0A46425}">
      <dgm:prSet/>
      <dgm:spPr/>
      <dgm:t>
        <a:bodyPr/>
        <a:lstStyle/>
        <a:p>
          <a:endParaRPr lang="en-US"/>
        </a:p>
      </dgm:t>
    </dgm:pt>
    <dgm:pt modelId="{2837B4D5-EE4D-4630-A44C-8F69C9050E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100% automation</a:t>
          </a:r>
        </a:p>
      </dgm:t>
    </dgm:pt>
    <dgm:pt modelId="{BC2C74E8-9A93-4FA9-ABD4-366F9A7C00FC}" type="parTrans" cxnId="{759BB630-7E42-4834-BB06-F7B66ECBC307}">
      <dgm:prSet/>
      <dgm:spPr/>
      <dgm:t>
        <a:bodyPr/>
        <a:lstStyle/>
        <a:p>
          <a:endParaRPr lang="en-US"/>
        </a:p>
      </dgm:t>
    </dgm:pt>
    <dgm:pt modelId="{65663B7C-87FD-48F5-B7B0-67D35D35F15B}" type="sibTrans" cxnId="{759BB630-7E42-4834-BB06-F7B66ECBC307}">
      <dgm:prSet/>
      <dgm:spPr/>
      <dgm:t>
        <a:bodyPr/>
        <a:lstStyle/>
        <a:p>
          <a:endParaRPr lang="en-US"/>
        </a:p>
      </dgm:t>
    </dgm:pt>
    <dgm:pt modelId="{55ABDD5C-4F48-44FD-9C80-B8FCC32D86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Fully documented processes</a:t>
          </a:r>
        </a:p>
      </dgm:t>
    </dgm:pt>
    <dgm:pt modelId="{DAC76109-FF0F-4D6A-B1B0-237E43B032AE}" type="parTrans" cxnId="{6F9141E2-43EF-45B7-8757-C0BECA048A7E}">
      <dgm:prSet/>
      <dgm:spPr/>
      <dgm:t>
        <a:bodyPr/>
        <a:lstStyle/>
        <a:p>
          <a:endParaRPr lang="en-US"/>
        </a:p>
      </dgm:t>
    </dgm:pt>
    <dgm:pt modelId="{62F4EDE8-932F-46A9-BEFB-7A61AFF92494}" type="sibTrans" cxnId="{6F9141E2-43EF-45B7-8757-C0BECA048A7E}">
      <dgm:prSet/>
      <dgm:spPr/>
      <dgm:t>
        <a:bodyPr/>
        <a:lstStyle/>
        <a:p>
          <a:endParaRPr lang="en-US"/>
        </a:p>
      </dgm:t>
    </dgm:pt>
    <dgm:pt modelId="{2AA26BE0-96C1-45A7-890B-3BE5882628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Back office operations</a:t>
          </a:r>
        </a:p>
      </dgm:t>
    </dgm:pt>
    <dgm:pt modelId="{B68D0407-662F-4440-8041-50D4A578ED9F}" type="parTrans" cxnId="{5722A9BA-DDCC-4653-AA67-0CCE0FFCDE0E}">
      <dgm:prSet/>
      <dgm:spPr/>
      <dgm:t>
        <a:bodyPr/>
        <a:lstStyle/>
        <a:p>
          <a:endParaRPr lang="en-US"/>
        </a:p>
      </dgm:t>
    </dgm:pt>
    <dgm:pt modelId="{48C89075-65EC-44FF-B0F3-E1D034EE023C}" type="sibTrans" cxnId="{5722A9BA-DDCC-4653-AA67-0CCE0FFCDE0E}">
      <dgm:prSet/>
      <dgm:spPr/>
      <dgm:t>
        <a:bodyPr/>
        <a:lstStyle/>
        <a:p>
          <a:endParaRPr lang="en-US"/>
        </a:p>
      </dgm:t>
    </dgm:pt>
    <dgm:pt modelId="{0A4C7884-4C24-4E4D-BC6B-73DFA2FF62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one robot per user</a:t>
          </a:r>
        </a:p>
      </dgm:t>
    </dgm:pt>
    <dgm:pt modelId="{2460A98B-AFB9-4B2C-8AA1-6CA731DF8BAD}" type="parTrans" cxnId="{B17A7138-1E21-4A59-9CBB-99CBB643E727}">
      <dgm:prSet/>
      <dgm:spPr/>
      <dgm:t>
        <a:bodyPr/>
        <a:lstStyle/>
        <a:p>
          <a:endParaRPr lang="en-US"/>
        </a:p>
      </dgm:t>
    </dgm:pt>
    <dgm:pt modelId="{18CA0A1E-8C46-4F6F-A017-26AFDC761FF4}" type="sibTrans" cxnId="{B17A7138-1E21-4A59-9CBB-99CBB643E727}">
      <dgm:prSet/>
      <dgm:spPr/>
      <dgm:t>
        <a:bodyPr/>
        <a:lstStyle/>
        <a:p>
          <a:endParaRPr lang="en-US"/>
        </a:p>
      </dgm:t>
    </dgm:pt>
    <dgm:pt modelId="{8825C3AA-47E1-4A6A-8DBA-B9E03B650B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Useful for automation of repetitive tasks</a:t>
          </a:r>
        </a:p>
      </dgm:t>
    </dgm:pt>
    <dgm:pt modelId="{C61A16DA-C609-4959-88C5-D9C2B772222C}" type="parTrans" cxnId="{20B7FA45-BD80-4511-BE7A-A1C4A27B792A}">
      <dgm:prSet/>
      <dgm:spPr/>
      <dgm:t>
        <a:bodyPr/>
        <a:lstStyle/>
        <a:p>
          <a:endParaRPr lang="en-US"/>
        </a:p>
      </dgm:t>
    </dgm:pt>
    <dgm:pt modelId="{FAD6B3E3-862C-4DA4-83FC-983CD3963AE5}" type="sibTrans" cxnId="{20B7FA45-BD80-4511-BE7A-A1C4A27B792A}">
      <dgm:prSet/>
      <dgm:spPr/>
      <dgm:t>
        <a:bodyPr/>
        <a:lstStyle/>
        <a:p>
          <a:endParaRPr lang="en-US"/>
        </a:p>
      </dgm:t>
    </dgm:pt>
    <dgm:pt modelId="{FBE5AA3E-0AA3-45B2-AD23-45981189B7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&lt; 100% automation</a:t>
          </a:r>
        </a:p>
      </dgm:t>
    </dgm:pt>
    <dgm:pt modelId="{394E46D3-C0BF-4F6A-83FC-2AE58578FCB5}" type="parTrans" cxnId="{A46E4A9B-22F4-4DC8-A3B8-F357C866B1A1}">
      <dgm:prSet/>
      <dgm:spPr/>
      <dgm:t>
        <a:bodyPr/>
        <a:lstStyle/>
        <a:p>
          <a:endParaRPr lang="en-US"/>
        </a:p>
      </dgm:t>
    </dgm:pt>
    <dgm:pt modelId="{17C5E87D-57DA-4D9E-B72B-A9BB3BA0DF8E}" type="sibTrans" cxnId="{A46E4A9B-22F4-4DC8-A3B8-F357C866B1A1}">
      <dgm:prSet/>
      <dgm:spPr/>
      <dgm:t>
        <a:bodyPr/>
        <a:lstStyle/>
        <a:p>
          <a:endParaRPr lang="en-US"/>
        </a:p>
      </dgm:t>
    </dgm:pt>
    <dgm:pt modelId="{26AF40A4-42CE-48C7-8FC3-C2E86AD6B8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Partially documented processes</a:t>
          </a:r>
        </a:p>
      </dgm:t>
    </dgm:pt>
    <dgm:pt modelId="{72365C4C-21D9-41D4-A156-48ADC7CC9E10}" type="parTrans" cxnId="{DA4D91A6-FAC7-423A-978B-0F5FFBD029CF}">
      <dgm:prSet/>
      <dgm:spPr/>
      <dgm:t>
        <a:bodyPr/>
        <a:lstStyle/>
        <a:p>
          <a:endParaRPr lang="en-US"/>
        </a:p>
      </dgm:t>
    </dgm:pt>
    <dgm:pt modelId="{CB444701-BF98-4485-B97C-5A5208C471B4}" type="sibTrans" cxnId="{DA4D91A6-FAC7-423A-978B-0F5FFBD029CF}">
      <dgm:prSet/>
      <dgm:spPr/>
      <dgm:t>
        <a:bodyPr/>
        <a:lstStyle/>
        <a:p>
          <a:endParaRPr lang="en-US"/>
        </a:p>
      </dgm:t>
    </dgm:pt>
    <dgm:pt modelId="{2F946F0A-4000-4B87-8E2C-E04152079C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Front </a:t>
          </a:r>
          <a:r>
            <a:rPr lang="en-US"/>
            <a:t>office operations´</a:t>
          </a:r>
          <a:endParaRPr lang="en-US" dirty="0"/>
        </a:p>
      </dgm:t>
    </dgm:pt>
    <dgm:pt modelId="{5EA7C64C-67E1-40E5-BD1B-206784CE3271}" type="parTrans" cxnId="{993D319B-4BA2-4C36-A4B6-3CE937CCDE8B}">
      <dgm:prSet/>
      <dgm:spPr/>
      <dgm:t>
        <a:bodyPr/>
        <a:lstStyle/>
        <a:p>
          <a:endParaRPr lang="en-US"/>
        </a:p>
      </dgm:t>
    </dgm:pt>
    <dgm:pt modelId="{088CCF51-1EB8-489B-95B0-86DF6F423925}" type="sibTrans" cxnId="{993D319B-4BA2-4C36-A4B6-3CE937CCDE8B}">
      <dgm:prSet/>
      <dgm:spPr/>
      <dgm:t>
        <a:bodyPr/>
        <a:lstStyle/>
        <a:p>
          <a:endParaRPr lang="en-US"/>
        </a:p>
      </dgm:t>
    </dgm:pt>
    <dgm:pt modelId="{2CD5B1B5-A671-4109-8789-8AE30AB3DCBF}" type="pres">
      <dgm:prSet presAssocID="{F455D963-79D1-40DB-9597-2A5E43D83E9B}" presName="root" presStyleCnt="0">
        <dgm:presLayoutVars>
          <dgm:dir/>
          <dgm:resizeHandles val="exact"/>
        </dgm:presLayoutVars>
      </dgm:prSet>
      <dgm:spPr/>
    </dgm:pt>
    <dgm:pt modelId="{45D47AFE-2B85-472E-B7C0-E700DCC912D9}" type="pres">
      <dgm:prSet presAssocID="{2C8DF465-9A75-4380-A1C9-F641D39A438C}" presName="compNode" presStyleCnt="0"/>
      <dgm:spPr/>
    </dgm:pt>
    <dgm:pt modelId="{5D4B97F6-D4F1-4219-9A8D-AC0A10FF7F43}" type="pres">
      <dgm:prSet presAssocID="{2C8DF465-9A75-4380-A1C9-F641D39A438C}" presName="iconRect" presStyleLbl="node1" presStyleIdx="0" presStyleCnt="2" custLinFactX="200000" custLinFactNeighborX="249611" custLinFactNeighborY="30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21A76B6-7B72-488D-99D3-B783BC54A5E6}" type="pres">
      <dgm:prSet presAssocID="{2C8DF465-9A75-4380-A1C9-F641D39A438C}" presName="iconSpace" presStyleCnt="0"/>
      <dgm:spPr/>
    </dgm:pt>
    <dgm:pt modelId="{1391AAA4-8FE5-4D98-98D4-6B52ABAB6E93}" type="pres">
      <dgm:prSet presAssocID="{2C8DF465-9A75-4380-A1C9-F641D39A438C}" presName="parTx" presStyleLbl="revTx" presStyleIdx="0" presStyleCnt="4">
        <dgm:presLayoutVars>
          <dgm:chMax val="0"/>
          <dgm:chPref val="0"/>
        </dgm:presLayoutVars>
      </dgm:prSet>
      <dgm:spPr/>
    </dgm:pt>
    <dgm:pt modelId="{205647ED-1441-4A80-8F29-79D33A63114E}" type="pres">
      <dgm:prSet presAssocID="{2C8DF465-9A75-4380-A1C9-F641D39A438C}" presName="txSpace" presStyleCnt="0"/>
      <dgm:spPr/>
    </dgm:pt>
    <dgm:pt modelId="{89A3DFE9-04C0-4B2F-B677-5D2FFB792936}" type="pres">
      <dgm:prSet presAssocID="{2C8DF465-9A75-4380-A1C9-F641D39A438C}" presName="desTx" presStyleLbl="revTx" presStyleIdx="1" presStyleCnt="4">
        <dgm:presLayoutVars/>
      </dgm:prSet>
      <dgm:spPr/>
    </dgm:pt>
    <dgm:pt modelId="{516229EB-1E34-4C7D-81CE-21FA531E6A61}" type="pres">
      <dgm:prSet presAssocID="{AE9251A7-56B7-4FE3-A922-B23454588575}" presName="sibTrans" presStyleCnt="0"/>
      <dgm:spPr/>
    </dgm:pt>
    <dgm:pt modelId="{F6DD4577-13BE-462A-8B1D-F925B0AC9F2A}" type="pres">
      <dgm:prSet presAssocID="{6EC4112B-5740-4E7D-8B2A-E5D53B218E52}" presName="compNode" presStyleCnt="0"/>
      <dgm:spPr/>
    </dgm:pt>
    <dgm:pt modelId="{724F4A58-2E6F-4F01-9B10-69B585CF1FDF}" type="pres">
      <dgm:prSet presAssocID="{6EC4112B-5740-4E7D-8B2A-E5D53B218E52}" presName="iconRect" presStyleLbl="node1" presStyleIdx="1" presStyleCnt="2" custLinFactX="-130846" custLinFactNeighborX="-200000" custLinFactNeighborY="1310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21C890E-FF8B-44CF-BD25-D02309F32723}" type="pres">
      <dgm:prSet presAssocID="{6EC4112B-5740-4E7D-8B2A-E5D53B218E52}" presName="iconSpace" presStyleCnt="0"/>
      <dgm:spPr/>
    </dgm:pt>
    <dgm:pt modelId="{62BC4DF3-D3C7-4D4F-9DDE-90F01256AF22}" type="pres">
      <dgm:prSet presAssocID="{6EC4112B-5740-4E7D-8B2A-E5D53B218E52}" presName="parTx" presStyleLbl="revTx" presStyleIdx="2" presStyleCnt="4">
        <dgm:presLayoutVars>
          <dgm:chMax val="0"/>
          <dgm:chPref val="0"/>
        </dgm:presLayoutVars>
      </dgm:prSet>
      <dgm:spPr/>
    </dgm:pt>
    <dgm:pt modelId="{5BB85CD2-54E1-4B92-8948-3A36DFA7C965}" type="pres">
      <dgm:prSet presAssocID="{6EC4112B-5740-4E7D-8B2A-E5D53B218E52}" presName="txSpace" presStyleCnt="0"/>
      <dgm:spPr/>
    </dgm:pt>
    <dgm:pt modelId="{EB75B834-7E47-4313-AFE3-2A8C246EB082}" type="pres">
      <dgm:prSet presAssocID="{6EC4112B-5740-4E7D-8B2A-E5D53B218E52}" presName="desTx" presStyleLbl="revTx" presStyleIdx="3" presStyleCnt="4">
        <dgm:presLayoutVars/>
      </dgm:prSet>
      <dgm:spPr/>
    </dgm:pt>
  </dgm:ptLst>
  <dgm:cxnLst>
    <dgm:cxn modelId="{8F215F0E-086B-4A6A-96AC-716BA0B6166A}" type="presOf" srcId="{0A4C7884-4C24-4E4D-BC6B-73DFA2FF62A1}" destId="{EB75B834-7E47-4313-AFE3-2A8C246EB082}" srcOrd="0" destOrd="1" presId="urn:microsoft.com/office/officeart/2018/2/layout/IconLabelDescriptionList"/>
    <dgm:cxn modelId="{23B8451C-54C6-43CB-B0E0-5DCD1586A178}" type="presOf" srcId="{128B6BAF-B003-4769-8A17-F184BF075FF8}" destId="{89A3DFE9-04C0-4B2F-B677-5D2FFB792936}" srcOrd="0" destOrd="1" presId="urn:microsoft.com/office/officeart/2018/2/layout/IconLabelDescriptionList"/>
    <dgm:cxn modelId="{759BB630-7E42-4834-BB06-F7B66ECBC307}" srcId="{2C8DF465-9A75-4380-A1C9-F641D39A438C}" destId="{2837B4D5-EE4D-4630-A44C-8F69C9050E75}" srcOrd="2" destOrd="0" parTransId="{BC2C74E8-9A93-4FA9-ABD4-366F9A7C00FC}" sibTransId="{65663B7C-87FD-48F5-B7B0-67D35D35F15B}"/>
    <dgm:cxn modelId="{B17A7138-1E21-4A59-9CBB-99CBB643E727}" srcId="{6EC4112B-5740-4E7D-8B2A-E5D53B218E52}" destId="{0A4C7884-4C24-4E4D-BC6B-73DFA2FF62A1}" srcOrd="1" destOrd="0" parTransId="{2460A98B-AFB9-4B2C-8AA1-6CA731DF8BAD}" sibTransId="{18CA0A1E-8C46-4F6F-A017-26AFDC761FF4}"/>
    <dgm:cxn modelId="{7BC9EE5D-BA91-41B0-81DE-C467A056CAE1}" type="presOf" srcId="{2AA26BE0-96C1-45A7-890B-3BE5882628B3}" destId="{89A3DFE9-04C0-4B2F-B677-5D2FFB792936}" srcOrd="0" destOrd="4" presId="urn:microsoft.com/office/officeart/2018/2/layout/IconLabelDescriptionList"/>
    <dgm:cxn modelId="{20B7FA45-BD80-4511-BE7A-A1C4A27B792A}" srcId="{6EC4112B-5740-4E7D-8B2A-E5D53B218E52}" destId="{8825C3AA-47E1-4A6A-8DBA-B9E03B650BEA}" srcOrd="2" destOrd="0" parTransId="{C61A16DA-C609-4959-88C5-D9C2B772222C}" sibTransId="{FAD6B3E3-862C-4DA4-83FC-983CD3963AE5}"/>
    <dgm:cxn modelId="{F9F20566-FEBC-4551-8E69-22EE6C625018}" srcId="{2C8DF465-9A75-4380-A1C9-F641D39A438C}" destId="{ED050650-D237-47B7-AFD1-3D7A3A5C2BC8}" srcOrd="0" destOrd="0" parTransId="{120D3E1C-1A13-4CBC-80C9-E64388080205}" sibTransId="{9A75F678-9488-4D68-B446-003A3848BEA9}"/>
    <dgm:cxn modelId="{59BB0E71-57FA-471B-BB06-FC5ED40BE798}" type="presOf" srcId="{8825C3AA-47E1-4A6A-8DBA-B9E03B650BEA}" destId="{EB75B834-7E47-4313-AFE3-2A8C246EB082}" srcOrd="0" destOrd="2" presId="urn:microsoft.com/office/officeart/2018/2/layout/IconLabelDescriptionList"/>
    <dgm:cxn modelId="{005C2382-0744-45C0-A11C-89B4DE986435}" type="presOf" srcId="{55ABDD5C-4F48-44FD-9C80-B8FCC32D86FD}" destId="{89A3DFE9-04C0-4B2F-B677-5D2FFB792936}" srcOrd="0" destOrd="3" presId="urn:microsoft.com/office/officeart/2018/2/layout/IconLabelDescriptionList"/>
    <dgm:cxn modelId="{1896EF8D-5A5B-46DD-ADB2-9C41E60D2D70}" type="presOf" srcId="{26AF40A4-42CE-48C7-8FC3-C2E86AD6B8D4}" destId="{EB75B834-7E47-4313-AFE3-2A8C246EB082}" srcOrd="0" destOrd="4" presId="urn:microsoft.com/office/officeart/2018/2/layout/IconLabelDescriptionList"/>
    <dgm:cxn modelId="{02F1F394-0830-4728-A24F-90DB0F38480E}" type="presOf" srcId="{2C8DF465-9A75-4380-A1C9-F641D39A438C}" destId="{1391AAA4-8FE5-4D98-98D4-6B52ABAB6E93}" srcOrd="0" destOrd="0" presId="urn:microsoft.com/office/officeart/2018/2/layout/IconLabelDescriptionList"/>
    <dgm:cxn modelId="{993D319B-4BA2-4C36-A4B6-3CE937CCDE8B}" srcId="{6EC4112B-5740-4E7D-8B2A-E5D53B218E52}" destId="{2F946F0A-4000-4B87-8E2C-E04152079CD7}" srcOrd="5" destOrd="0" parTransId="{5EA7C64C-67E1-40E5-BD1B-206784CE3271}" sibTransId="{088CCF51-1EB8-489B-95B0-86DF6F423925}"/>
    <dgm:cxn modelId="{A46E4A9B-22F4-4DC8-A3B8-F357C866B1A1}" srcId="{6EC4112B-5740-4E7D-8B2A-E5D53B218E52}" destId="{FBE5AA3E-0AA3-45B2-AD23-45981189B7C9}" srcOrd="3" destOrd="0" parTransId="{394E46D3-C0BF-4F6A-83FC-2AE58578FCB5}" sibTransId="{17C5E87D-57DA-4D9E-B72B-A9BB3BA0DF8E}"/>
    <dgm:cxn modelId="{EF0DABA4-2B3D-43B9-9480-124831A0BB81}" type="presOf" srcId="{2F946F0A-4000-4B87-8E2C-E04152079CD7}" destId="{EB75B834-7E47-4313-AFE3-2A8C246EB082}" srcOrd="0" destOrd="5" presId="urn:microsoft.com/office/officeart/2018/2/layout/IconLabelDescriptionList"/>
    <dgm:cxn modelId="{DA4D91A6-FAC7-423A-978B-0F5FFBD029CF}" srcId="{6EC4112B-5740-4E7D-8B2A-E5D53B218E52}" destId="{26AF40A4-42CE-48C7-8FC3-C2E86AD6B8D4}" srcOrd="4" destOrd="0" parTransId="{72365C4C-21D9-41D4-A156-48ADC7CC9E10}" sibTransId="{CB444701-BF98-4485-B97C-5A5208C471B4}"/>
    <dgm:cxn modelId="{1632D0B7-A1BD-41A6-8CC5-AE01A0A46425}" srcId="{2C8DF465-9A75-4380-A1C9-F641D39A438C}" destId="{128B6BAF-B003-4769-8A17-F184BF075FF8}" srcOrd="1" destOrd="0" parTransId="{13E2243E-4824-4F40-B798-D5EF6470E02E}" sibTransId="{27D4F7AD-1EA8-4656-83E9-7685540A2C78}"/>
    <dgm:cxn modelId="{73BE11B8-77F1-4E4A-AE13-7C213223F50B}" type="presOf" srcId="{6EC4112B-5740-4E7D-8B2A-E5D53B218E52}" destId="{62BC4DF3-D3C7-4D4F-9DDE-90F01256AF22}" srcOrd="0" destOrd="0" presId="urn:microsoft.com/office/officeart/2018/2/layout/IconLabelDescriptionList"/>
    <dgm:cxn modelId="{1424D3B8-006C-43F4-BD0B-42FBA8D0C355}" type="presOf" srcId="{FBE5AA3E-0AA3-45B2-AD23-45981189B7C9}" destId="{EB75B834-7E47-4313-AFE3-2A8C246EB082}" srcOrd="0" destOrd="3" presId="urn:microsoft.com/office/officeart/2018/2/layout/IconLabelDescriptionList"/>
    <dgm:cxn modelId="{5722A9BA-DDCC-4653-AA67-0CCE0FFCDE0E}" srcId="{2C8DF465-9A75-4380-A1C9-F641D39A438C}" destId="{2AA26BE0-96C1-45A7-890B-3BE5882628B3}" srcOrd="4" destOrd="0" parTransId="{B68D0407-662F-4440-8041-50D4A578ED9F}" sibTransId="{48C89075-65EC-44FF-B0F3-E1D034EE023C}"/>
    <dgm:cxn modelId="{836ADFBF-603A-40CE-8992-262B1934D9BB}" type="presOf" srcId="{2EE45B62-317B-4D91-9BEC-0ACAC95AE1E6}" destId="{EB75B834-7E47-4313-AFE3-2A8C246EB082}" srcOrd="0" destOrd="0" presId="urn:microsoft.com/office/officeart/2018/2/layout/IconLabelDescriptionList"/>
    <dgm:cxn modelId="{911D95C5-1731-4956-98F1-D4991CA3E60A}" type="presOf" srcId="{2837B4D5-EE4D-4630-A44C-8F69C9050E75}" destId="{89A3DFE9-04C0-4B2F-B677-5D2FFB792936}" srcOrd="0" destOrd="2" presId="urn:microsoft.com/office/officeart/2018/2/layout/IconLabelDescriptionList"/>
    <dgm:cxn modelId="{66F295DD-59F5-4568-9EA4-2EAAAF859574}" srcId="{6EC4112B-5740-4E7D-8B2A-E5D53B218E52}" destId="{2EE45B62-317B-4D91-9BEC-0ACAC95AE1E6}" srcOrd="0" destOrd="0" parTransId="{12AD7C4B-2113-47F7-81AC-F44EB8B171AE}" sibTransId="{44B3791C-9814-4BB2-99D4-6DCB8DEE3175}"/>
    <dgm:cxn modelId="{6F9141E2-43EF-45B7-8757-C0BECA048A7E}" srcId="{2C8DF465-9A75-4380-A1C9-F641D39A438C}" destId="{55ABDD5C-4F48-44FD-9C80-B8FCC32D86FD}" srcOrd="3" destOrd="0" parTransId="{DAC76109-FF0F-4D6A-B1B0-237E43B032AE}" sibTransId="{62F4EDE8-932F-46A9-BEFB-7A61AFF92494}"/>
    <dgm:cxn modelId="{4C0900E7-DC31-44D1-AF55-89BA2A4B094F}" type="presOf" srcId="{ED050650-D237-47B7-AFD1-3D7A3A5C2BC8}" destId="{89A3DFE9-04C0-4B2F-B677-5D2FFB792936}" srcOrd="0" destOrd="0" presId="urn:microsoft.com/office/officeart/2018/2/layout/IconLabelDescriptionList"/>
    <dgm:cxn modelId="{4ABE73E7-6D36-437C-A42B-6786676C9030}" srcId="{F455D963-79D1-40DB-9597-2A5E43D83E9B}" destId="{2C8DF465-9A75-4380-A1C9-F641D39A438C}" srcOrd="0" destOrd="0" parTransId="{4B41CD16-AD9A-41F7-AFAF-91AD8A43DB76}" sibTransId="{AE9251A7-56B7-4FE3-A922-B23454588575}"/>
    <dgm:cxn modelId="{3B6A26F5-331F-4041-94E4-B3DE6D8440EB}" type="presOf" srcId="{F455D963-79D1-40DB-9597-2A5E43D83E9B}" destId="{2CD5B1B5-A671-4109-8789-8AE30AB3DCBF}" srcOrd="0" destOrd="0" presId="urn:microsoft.com/office/officeart/2018/2/layout/IconLabelDescriptionList"/>
    <dgm:cxn modelId="{743A7BFD-0F87-4458-976E-270820F8B2F9}" srcId="{F455D963-79D1-40DB-9597-2A5E43D83E9B}" destId="{6EC4112B-5740-4E7D-8B2A-E5D53B218E52}" srcOrd="1" destOrd="0" parTransId="{623020E8-463D-4B98-9E9A-64EE1B6622FD}" sibTransId="{05B1C81C-7602-4EFA-A220-E98B151C9B3C}"/>
    <dgm:cxn modelId="{519605D0-16AA-41A5-9543-FF7A160DA122}" type="presParOf" srcId="{2CD5B1B5-A671-4109-8789-8AE30AB3DCBF}" destId="{45D47AFE-2B85-472E-B7C0-E700DCC912D9}" srcOrd="0" destOrd="0" presId="urn:microsoft.com/office/officeart/2018/2/layout/IconLabelDescriptionList"/>
    <dgm:cxn modelId="{6AD55087-16A2-4C0C-A224-E5D4D0F74A82}" type="presParOf" srcId="{45D47AFE-2B85-472E-B7C0-E700DCC912D9}" destId="{5D4B97F6-D4F1-4219-9A8D-AC0A10FF7F43}" srcOrd="0" destOrd="0" presId="urn:microsoft.com/office/officeart/2018/2/layout/IconLabelDescriptionList"/>
    <dgm:cxn modelId="{3362D375-D10C-4713-9805-3B677E8DF1BD}" type="presParOf" srcId="{45D47AFE-2B85-472E-B7C0-E700DCC912D9}" destId="{A21A76B6-7B72-488D-99D3-B783BC54A5E6}" srcOrd="1" destOrd="0" presId="urn:microsoft.com/office/officeart/2018/2/layout/IconLabelDescriptionList"/>
    <dgm:cxn modelId="{939C77CE-4E6A-4D18-A962-6297A43D5866}" type="presParOf" srcId="{45D47AFE-2B85-472E-B7C0-E700DCC912D9}" destId="{1391AAA4-8FE5-4D98-98D4-6B52ABAB6E93}" srcOrd="2" destOrd="0" presId="urn:microsoft.com/office/officeart/2018/2/layout/IconLabelDescriptionList"/>
    <dgm:cxn modelId="{00F5F661-DC6F-42CB-AE67-9683063AA9D9}" type="presParOf" srcId="{45D47AFE-2B85-472E-B7C0-E700DCC912D9}" destId="{205647ED-1441-4A80-8F29-79D33A63114E}" srcOrd="3" destOrd="0" presId="urn:microsoft.com/office/officeart/2018/2/layout/IconLabelDescriptionList"/>
    <dgm:cxn modelId="{4E259085-532E-4CCD-A94E-449EE8D4DCF0}" type="presParOf" srcId="{45D47AFE-2B85-472E-B7C0-E700DCC912D9}" destId="{89A3DFE9-04C0-4B2F-B677-5D2FFB792936}" srcOrd="4" destOrd="0" presId="urn:microsoft.com/office/officeart/2018/2/layout/IconLabelDescriptionList"/>
    <dgm:cxn modelId="{C5860577-D85F-4570-A92F-D0810C5C6399}" type="presParOf" srcId="{2CD5B1B5-A671-4109-8789-8AE30AB3DCBF}" destId="{516229EB-1E34-4C7D-81CE-21FA531E6A61}" srcOrd="1" destOrd="0" presId="urn:microsoft.com/office/officeart/2018/2/layout/IconLabelDescriptionList"/>
    <dgm:cxn modelId="{729E790B-CFB4-4C38-84E2-A8591EF9F5E2}" type="presParOf" srcId="{2CD5B1B5-A671-4109-8789-8AE30AB3DCBF}" destId="{F6DD4577-13BE-462A-8B1D-F925B0AC9F2A}" srcOrd="2" destOrd="0" presId="urn:microsoft.com/office/officeart/2018/2/layout/IconLabelDescriptionList"/>
    <dgm:cxn modelId="{7CBA6DA8-3DF6-44C1-8079-82E761150392}" type="presParOf" srcId="{F6DD4577-13BE-462A-8B1D-F925B0AC9F2A}" destId="{724F4A58-2E6F-4F01-9B10-69B585CF1FDF}" srcOrd="0" destOrd="0" presId="urn:microsoft.com/office/officeart/2018/2/layout/IconLabelDescriptionList"/>
    <dgm:cxn modelId="{59EF4784-3907-4124-9E87-DA6590066E89}" type="presParOf" srcId="{F6DD4577-13BE-462A-8B1D-F925B0AC9F2A}" destId="{121C890E-FF8B-44CF-BD25-D02309F32723}" srcOrd="1" destOrd="0" presId="urn:microsoft.com/office/officeart/2018/2/layout/IconLabelDescriptionList"/>
    <dgm:cxn modelId="{F1AAEA75-1D37-4960-AF3C-D52A4005E57B}" type="presParOf" srcId="{F6DD4577-13BE-462A-8B1D-F925B0AC9F2A}" destId="{62BC4DF3-D3C7-4D4F-9DDE-90F01256AF22}" srcOrd="2" destOrd="0" presId="urn:microsoft.com/office/officeart/2018/2/layout/IconLabelDescriptionList"/>
    <dgm:cxn modelId="{334EDE22-698C-46B9-8331-6F6BEC4F4238}" type="presParOf" srcId="{F6DD4577-13BE-462A-8B1D-F925B0AC9F2A}" destId="{5BB85CD2-54E1-4B92-8948-3A36DFA7C965}" srcOrd="3" destOrd="0" presId="urn:microsoft.com/office/officeart/2018/2/layout/IconLabelDescriptionList"/>
    <dgm:cxn modelId="{31735330-9BA6-4DA6-830F-C7E1082C16A3}" type="presParOf" srcId="{F6DD4577-13BE-462A-8B1D-F925B0AC9F2A}" destId="{EB75B834-7E47-4313-AFE3-2A8C246EB08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9398AC-9E0D-493E-8723-D23F8846BDD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745B74-A620-42B7-8CC4-F2F613241A8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Robotic Process Automation (RPA) capability that is added to Power Automate</a:t>
          </a:r>
          <a:endParaRPr lang="en-US" dirty="0"/>
        </a:p>
      </dgm:t>
    </dgm:pt>
    <dgm:pt modelId="{7A572DA6-9CFE-480C-9F3B-49F1FE612C42}" type="parTrans" cxnId="{21C03DCD-653B-42A8-B999-DCBEB1A6C59C}">
      <dgm:prSet/>
      <dgm:spPr/>
      <dgm:t>
        <a:bodyPr/>
        <a:lstStyle/>
        <a:p>
          <a:endParaRPr lang="en-US"/>
        </a:p>
      </dgm:t>
    </dgm:pt>
    <dgm:pt modelId="{69ED27AC-07C0-4E35-9E24-9D15E087FE58}" type="sibTrans" cxnId="{21C03DCD-653B-42A8-B999-DCBEB1A6C59C}">
      <dgm:prSet/>
      <dgm:spPr/>
      <dgm:t>
        <a:bodyPr/>
        <a:lstStyle/>
        <a:p>
          <a:endParaRPr lang="en-US"/>
        </a:p>
      </dgm:t>
    </dgm:pt>
    <dgm:pt modelId="{655399E1-DF44-48F3-A15A-2226A224EF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Targeted to automate repetitive tasks on Windows and/or Web based applications</a:t>
          </a:r>
          <a:endParaRPr lang="en-US" dirty="0"/>
        </a:p>
      </dgm:t>
    </dgm:pt>
    <dgm:pt modelId="{22EAA377-070F-4DBA-BE0E-D7DE26EA63E6}" type="parTrans" cxnId="{10C23C35-AC69-4C24-A587-684DC6B9595E}">
      <dgm:prSet/>
      <dgm:spPr/>
      <dgm:t>
        <a:bodyPr/>
        <a:lstStyle/>
        <a:p>
          <a:endParaRPr lang="en-US"/>
        </a:p>
      </dgm:t>
    </dgm:pt>
    <dgm:pt modelId="{FFA4E660-B7FA-4ACF-B967-AA9A1B05E8A5}" type="sibTrans" cxnId="{10C23C35-AC69-4C24-A587-684DC6B9595E}">
      <dgm:prSet/>
      <dgm:spPr/>
      <dgm:t>
        <a:bodyPr/>
        <a:lstStyle/>
        <a:p>
          <a:endParaRPr lang="en-US"/>
        </a:p>
      </dgm:t>
    </dgm:pt>
    <dgm:pt modelId="{9EA18D3E-3DE0-45D1-BF9A-3066AB7DE4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Designed to work with applications that don’t provide necessary API to be called</a:t>
          </a:r>
          <a:endParaRPr lang="en-US" dirty="0"/>
        </a:p>
      </dgm:t>
    </dgm:pt>
    <dgm:pt modelId="{AA87588E-D700-4B2B-906D-7970AF8D6076}" type="parTrans" cxnId="{F9530FD0-477B-407B-8A27-5FA82327C9BA}">
      <dgm:prSet/>
      <dgm:spPr/>
      <dgm:t>
        <a:bodyPr/>
        <a:lstStyle/>
        <a:p>
          <a:endParaRPr lang="en-US"/>
        </a:p>
      </dgm:t>
    </dgm:pt>
    <dgm:pt modelId="{4A110BD8-A8E4-4875-97A3-F24CF6C0E3A6}" type="sibTrans" cxnId="{F9530FD0-477B-407B-8A27-5FA82327C9BA}">
      <dgm:prSet/>
      <dgm:spPr/>
      <dgm:t>
        <a:bodyPr/>
        <a:lstStyle/>
        <a:p>
          <a:endParaRPr lang="en-US"/>
        </a:p>
      </dgm:t>
    </dgm:pt>
    <dgm:pt modelId="{9E9EE413-2EA5-4E92-9FAF-8C529F260C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Storing the automation script in a secure cloud environment</a:t>
          </a:r>
          <a:endParaRPr lang="en-US" dirty="0"/>
        </a:p>
      </dgm:t>
    </dgm:pt>
    <dgm:pt modelId="{D63A09AA-6E3C-4971-A88E-E4C81C3252C8}" type="parTrans" cxnId="{185356C4-DB0B-4191-B73C-A8A2D3DD1687}">
      <dgm:prSet/>
      <dgm:spPr/>
      <dgm:t>
        <a:bodyPr/>
        <a:lstStyle/>
        <a:p>
          <a:endParaRPr lang="en-US"/>
        </a:p>
      </dgm:t>
    </dgm:pt>
    <dgm:pt modelId="{A4731B32-70B3-4570-AD6B-71A8A5BC95B1}" type="sibTrans" cxnId="{185356C4-DB0B-4191-B73C-A8A2D3DD1687}">
      <dgm:prSet/>
      <dgm:spPr/>
      <dgm:t>
        <a:bodyPr/>
        <a:lstStyle/>
        <a:p>
          <a:endParaRPr lang="en-US"/>
        </a:p>
      </dgm:t>
    </dgm:pt>
    <dgm:pt modelId="{30BD5DDA-EF4B-423A-96BC-BB1AE5C452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 Integrating the UI-based automation with the API-based automation</a:t>
          </a:r>
          <a:endParaRPr lang="en-US" dirty="0"/>
        </a:p>
      </dgm:t>
    </dgm:pt>
    <dgm:pt modelId="{7F63D1F2-7203-4591-B2B6-87BC190FDAB4}" type="parTrans" cxnId="{5A6E4A35-CBA6-498E-B41B-4E179E6CD9C1}">
      <dgm:prSet/>
      <dgm:spPr/>
      <dgm:t>
        <a:bodyPr/>
        <a:lstStyle/>
        <a:p>
          <a:endParaRPr lang="en-US"/>
        </a:p>
      </dgm:t>
    </dgm:pt>
    <dgm:pt modelId="{4E754417-53CC-457A-BB05-724FF0AFF5E5}" type="sibTrans" cxnId="{5A6E4A35-CBA6-498E-B41B-4E179E6CD9C1}">
      <dgm:prSet/>
      <dgm:spPr/>
      <dgm:t>
        <a:bodyPr/>
        <a:lstStyle/>
        <a:p>
          <a:endParaRPr lang="en-US"/>
        </a:p>
      </dgm:t>
    </dgm:pt>
    <dgm:pt modelId="{87D6539E-C19F-4703-A288-C782570234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 Currently in Preview, expected to be in General Availability in the first half of 2020</a:t>
          </a:r>
          <a:endParaRPr lang="en-US" dirty="0"/>
        </a:p>
      </dgm:t>
    </dgm:pt>
    <dgm:pt modelId="{257C4227-46E3-459E-BD95-4869851780CD}" type="parTrans" cxnId="{2BFFCF0C-65D3-4B42-A9D5-7EA3BBF9C4FE}">
      <dgm:prSet/>
      <dgm:spPr/>
      <dgm:t>
        <a:bodyPr/>
        <a:lstStyle/>
        <a:p>
          <a:endParaRPr lang="en-US"/>
        </a:p>
      </dgm:t>
    </dgm:pt>
    <dgm:pt modelId="{B78D04F2-EF14-466D-97FF-C2D2CFFA60EF}" type="sibTrans" cxnId="{2BFFCF0C-65D3-4B42-A9D5-7EA3BBF9C4FE}">
      <dgm:prSet/>
      <dgm:spPr/>
      <dgm:t>
        <a:bodyPr/>
        <a:lstStyle/>
        <a:p>
          <a:endParaRPr lang="en-US"/>
        </a:p>
      </dgm:t>
    </dgm:pt>
    <dgm:pt modelId="{EE092A8B-BAB5-4FEC-A1F1-660B1FCB5086}" type="pres">
      <dgm:prSet presAssocID="{839398AC-9E0D-493E-8723-D23F8846BDDA}" presName="diagram" presStyleCnt="0">
        <dgm:presLayoutVars>
          <dgm:dir/>
          <dgm:resizeHandles val="exact"/>
        </dgm:presLayoutVars>
      </dgm:prSet>
      <dgm:spPr/>
    </dgm:pt>
    <dgm:pt modelId="{E90080A5-56F5-42F1-8793-9126C65E1275}" type="pres">
      <dgm:prSet presAssocID="{B3745B74-A620-42B7-8CC4-F2F613241A8C}" presName="node" presStyleLbl="node1" presStyleIdx="0" presStyleCnt="6">
        <dgm:presLayoutVars>
          <dgm:bulletEnabled val="1"/>
        </dgm:presLayoutVars>
      </dgm:prSet>
      <dgm:spPr/>
    </dgm:pt>
    <dgm:pt modelId="{73C29760-99A0-41F8-97C9-DB6510891307}" type="pres">
      <dgm:prSet presAssocID="{69ED27AC-07C0-4E35-9E24-9D15E087FE58}" presName="sibTrans" presStyleCnt="0"/>
      <dgm:spPr/>
    </dgm:pt>
    <dgm:pt modelId="{1E0D47C8-503E-4711-87E5-3F78139509A1}" type="pres">
      <dgm:prSet presAssocID="{655399E1-DF44-48F3-A15A-2226A224EF99}" presName="node" presStyleLbl="node1" presStyleIdx="1" presStyleCnt="6">
        <dgm:presLayoutVars>
          <dgm:bulletEnabled val="1"/>
        </dgm:presLayoutVars>
      </dgm:prSet>
      <dgm:spPr/>
    </dgm:pt>
    <dgm:pt modelId="{47CF6FB6-3FE7-4197-A6EE-F287C0892C70}" type="pres">
      <dgm:prSet presAssocID="{FFA4E660-B7FA-4ACF-B967-AA9A1B05E8A5}" presName="sibTrans" presStyleCnt="0"/>
      <dgm:spPr/>
    </dgm:pt>
    <dgm:pt modelId="{8FA80824-E4F1-44CC-9779-2D69B79B18E5}" type="pres">
      <dgm:prSet presAssocID="{9EA18D3E-3DE0-45D1-BF9A-3066AB7DE464}" presName="node" presStyleLbl="node1" presStyleIdx="2" presStyleCnt="6">
        <dgm:presLayoutVars>
          <dgm:bulletEnabled val="1"/>
        </dgm:presLayoutVars>
      </dgm:prSet>
      <dgm:spPr/>
    </dgm:pt>
    <dgm:pt modelId="{49DB5316-06A6-4B06-BAC8-491C330E604D}" type="pres">
      <dgm:prSet presAssocID="{4A110BD8-A8E4-4875-97A3-F24CF6C0E3A6}" presName="sibTrans" presStyleCnt="0"/>
      <dgm:spPr/>
    </dgm:pt>
    <dgm:pt modelId="{2A239ED4-007D-4A11-BCF7-4E36E2C84C6F}" type="pres">
      <dgm:prSet presAssocID="{9E9EE413-2EA5-4E92-9FAF-8C529F260C77}" presName="node" presStyleLbl="node1" presStyleIdx="3" presStyleCnt="6">
        <dgm:presLayoutVars>
          <dgm:bulletEnabled val="1"/>
        </dgm:presLayoutVars>
      </dgm:prSet>
      <dgm:spPr/>
    </dgm:pt>
    <dgm:pt modelId="{A3CE1C8C-79DC-423F-9709-3100024E0A06}" type="pres">
      <dgm:prSet presAssocID="{A4731B32-70B3-4570-AD6B-71A8A5BC95B1}" presName="sibTrans" presStyleCnt="0"/>
      <dgm:spPr/>
    </dgm:pt>
    <dgm:pt modelId="{887C7561-75B1-4D3A-946F-A6D3FBB1E596}" type="pres">
      <dgm:prSet presAssocID="{30BD5DDA-EF4B-423A-96BC-BB1AE5C452D5}" presName="node" presStyleLbl="node1" presStyleIdx="4" presStyleCnt="6">
        <dgm:presLayoutVars>
          <dgm:bulletEnabled val="1"/>
        </dgm:presLayoutVars>
      </dgm:prSet>
      <dgm:spPr/>
    </dgm:pt>
    <dgm:pt modelId="{3EDA72FA-68E2-4974-8718-8DD8A3563A81}" type="pres">
      <dgm:prSet presAssocID="{4E754417-53CC-457A-BB05-724FF0AFF5E5}" presName="sibTrans" presStyleCnt="0"/>
      <dgm:spPr/>
    </dgm:pt>
    <dgm:pt modelId="{62C06D82-0F10-44C3-A89F-D42E61D30FB3}" type="pres">
      <dgm:prSet presAssocID="{87D6539E-C19F-4703-A288-C782570234F1}" presName="node" presStyleLbl="node1" presStyleIdx="5" presStyleCnt="6">
        <dgm:presLayoutVars>
          <dgm:bulletEnabled val="1"/>
        </dgm:presLayoutVars>
      </dgm:prSet>
      <dgm:spPr/>
    </dgm:pt>
  </dgm:ptLst>
  <dgm:cxnLst>
    <dgm:cxn modelId="{2BFFCF0C-65D3-4B42-A9D5-7EA3BBF9C4FE}" srcId="{839398AC-9E0D-493E-8723-D23F8846BDDA}" destId="{87D6539E-C19F-4703-A288-C782570234F1}" srcOrd="5" destOrd="0" parTransId="{257C4227-46E3-459E-BD95-4869851780CD}" sibTransId="{B78D04F2-EF14-466D-97FF-C2D2CFFA60EF}"/>
    <dgm:cxn modelId="{7460A433-679F-4BD2-939E-886B2D215506}" type="presOf" srcId="{87D6539E-C19F-4703-A288-C782570234F1}" destId="{62C06D82-0F10-44C3-A89F-D42E61D30FB3}" srcOrd="0" destOrd="0" presId="urn:microsoft.com/office/officeart/2005/8/layout/default"/>
    <dgm:cxn modelId="{10C23C35-AC69-4C24-A587-684DC6B9595E}" srcId="{839398AC-9E0D-493E-8723-D23F8846BDDA}" destId="{655399E1-DF44-48F3-A15A-2226A224EF99}" srcOrd="1" destOrd="0" parTransId="{22EAA377-070F-4DBA-BE0E-D7DE26EA63E6}" sibTransId="{FFA4E660-B7FA-4ACF-B967-AA9A1B05E8A5}"/>
    <dgm:cxn modelId="{5A6E4A35-CBA6-498E-B41B-4E179E6CD9C1}" srcId="{839398AC-9E0D-493E-8723-D23F8846BDDA}" destId="{30BD5DDA-EF4B-423A-96BC-BB1AE5C452D5}" srcOrd="4" destOrd="0" parTransId="{7F63D1F2-7203-4591-B2B6-87BC190FDAB4}" sibTransId="{4E754417-53CC-457A-BB05-724FF0AFF5E5}"/>
    <dgm:cxn modelId="{AAE37060-E1AA-407B-9814-AFCE9F786DE2}" type="presOf" srcId="{B3745B74-A620-42B7-8CC4-F2F613241A8C}" destId="{E90080A5-56F5-42F1-8793-9126C65E1275}" srcOrd="0" destOrd="0" presId="urn:microsoft.com/office/officeart/2005/8/layout/default"/>
    <dgm:cxn modelId="{3853C34A-7245-4119-B7BC-1E2AD79BCCEC}" type="presOf" srcId="{9E9EE413-2EA5-4E92-9FAF-8C529F260C77}" destId="{2A239ED4-007D-4A11-BCF7-4E36E2C84C6F}" srcOrd="0" destOrd="0" presId="urn:microsoft.com/office/officeart/2005/8/layout/default"/>
    <dgm:cxn modelId="{575CF84A-DA7A-4222-B228-C331ADAF916A}" type="presOf" srcId="{655399E1-DF44-48F3-A15A-2226A224EF99}" destId="{1E0D47C8-503E-4711-87E5-3F78139509A1}" srcOrd="0" destOrd="0" presId="urn:microsoft.com/office/officeart/2005/8/layout/default"/>
    <dgm:cxn modelId="{62637676-3236-4136-8B0C-AD3DD9084CBA}" type="presOf" srcId="{9EA18D3E-3DE0-45D1-BF9A-3066AB7DE464}" destId="{8FA80824-E4F1-44CC-9779-2D69B79B18E5}" srcOrd="0" destOrd="0" presId="urn:microsoft.com/office/officeart/2005/8/layout/default"/>
    <dgm:cxn modelId="{2987EF7B-D867-4905-A557-AD83840A51DA}" type="presOf" srcId="{839398AC-9E0D-493E-8723-D23F8846BDDA}" destId="{EE092A8B-BAB5-4FEC-A1F1-660B1FCB5086}" srcOrd="0" destOrd="0" presId="urn:microsoft.com/office/officeart/2005/8/layout/default"/>
    <dgm:cxn modelId="{185356C4-DB0B-4191-B73C-A8A2D3DD1687}" srcId="{839398AC-9E0D-493E-8723-D23F8846BDDA}" destId="{9E9EE413-2EA5-4E92-9FAF-8C529F260C77}" srcOrd="3" destOrd="0" parTransId="{D63A09AA-6E3C-4971-A88E-E4C81C3252C8}" sibTransId="{A4731B32-70B3-4570-AD6B-71A8A5BC95B1}"/>
    <dgm:cxn modelId="{21C03DCD-653B-42A8-B999-DCBEB1A6C59C}" srcId="{839398AC-9E0D-493E-8723-D23F8846BDDA}" destId="{B3745B74-A620-42B7-8CC4-F2F613241A8C}" srcOrd="0" destOrd="0" parTransId="{7A572DA6-9CFE-480C-9F3B-49F1FE612C42}" sibTransId="{69ED27AC-07C0-4E35-9E24-9D15E087FE58}"/>
    <dgm:cxn modelId="{F9530FD0-477B-407B-8A27-5FA82327C9BA}" srcId="{839398AC-9E0D-493E-8723-D23F8846BDDA}" destId="{9EA18D3E-3DE0-45D1-BF9A-3066AB7DE464}" srcOrd="2" destOrd="0" parTransId="{AA87588E-D700-4B2B-906D-7970AF8D6076}" sibTransId="{4A110BD8-A8E4-4875-97A3-F24CF6C0E3A6}"/>
    <dgm:cxn modelId="{E89A12D9-5124-4850-AF84-EB03D26228D6}" type="presOf" srcId="{30BD5DDA-EF4B-423A-96BC-BB1AE5C452D5}" destId="{887C7561-75B1-4D3A-946F-A6D3FBB1E596}" srcOrd="0" destOrd="0" presId="urn:microsoft.com/office/officeart/2005/8/layout/default"/>
    <dgm:cxn modelId="{E23A4967-0AC4-4080-BF51-D34F00A3B512}" type="presParOf" srcId="{EE092A8B-BAB5-4FEC-A1F1-660B1FCB5086}" destId="{E90080A5-56F5-42F1-8793-9126C65E1275}" srcOrd="0" destOrd="0" presId="urn:microsoft.com/office/officeart/2005/8/layout/default"/>
    <dgm:cxn modelId="{A14EDCD7-A341-4793-9107-7B7237F2BAFA}" type="presParOf" srcId="{EE092A8B-BAB5-4FEC-A1F1-660B1FCB5086}" destId="{73C29760-99A0-41F8-97C9-DB6510891307}" srcOrd="1" destOrd="0" presId="urn:microsoft.com/office/officeart/2005/8/layout/default"/>
    <dgm:cxn modelId="{8D34821B-469C-460D-A0E8-F91214AAA107}" type="presParOf" srcId="{EE092A8B-BAB5-4FEC-A1F1-660B1FCB5086}" destId="{1E0D47C8-503E-4711-87E5-3F78139509A1}" srcOrd="2" destOrd="0" presId="urn:microsoft.com/office/officeart/2005/8/layout/default"/>
    <dgm:cxn modelId="{EF9D99B0-378C-42A6-8021-F902F63217CB}" type="presParOf" srcId="{EE092A8B-BAB5-4FEC-A1F1-660B1FCB5086}" destId="{47CF6FB6-3FE7-4197-A6EE-F287C0892C70}" srcOrd="3" destOrd="0" presId="urn:microsoft.com/office/officeart/2005/8/layout/default"/>
    <dgm:cxn modelId="{3ACA5B3F-C91E-494D-B940-D03F3BFE3558}" type="presParOf" srcId="{EE092A8B-BAB5-4FEC-A1F1-660B1FCB5086}" destId="{8FA80824-E4F1-44CC-9779-2D69B79B18E5}" srcOrd="4" destOrd="0" presId="urn:microsoft.com/office/officeart/2005/8/layout/default"/>
    <dgm:cxn modelId="{D61574E9-3175-49F6-8F50-F04F5B022160}" type="presParOf" srcId="{EE092A8B-BAB5-4FEC-A1F1-660B1FCB5086}" destId="{49DB5316-06A6-4B06-BAC8-491C330E604D}" srcOrd="5" destOrd="0" presId="urn:microsoft.com/office/officeart/2005/8/layout/default"/>
    <dgm:cxn modelId="{DBF85BBC-97C2-4BD9-AFFD-50A5DD01814D}" type="presParOf" srcId="{EE092A8B-BAB5-4FEC-A1F1-660B1FCB5086}" destId="{2A239ED4-007D-4A11-BCF7-4E36E2C84C6F}" srcOrd="6" destOrd="0" presId="urn:microsoft.com/office/officeart/2005/8/layout/default"/>
    <dgm:cxn modelId="{41F034FE-E4A2-4E75-ACC4-F3A08EC16949}" type="presParOf" srcId="{EE092A8B-BAB5-4FEC-A1F1-660B1FCB5086}" destId="{A3CE1C8C-79DC-423F-9709-3100024E0A06}" srcOrd="7" destOrd="0" presId="urn:microsoft.com/office/officeart/2005/8/layout/default"/>
    <dgm:cxn modelId="{E068BC80-F887-4B56-BB35-8358A284B643}" type="presParOf" srcId="{EE092A8B-BAB5-4FEC-A1F1-660B1FCB5086}" destId="{887C7561-75B1-4D3A-946F-A6D3FBB1E596}" srcOrd="8" destOrd="0" presId="urn:microsoft.com/office/officeart/2005/8/layout/default"/>
    <dgm:cxn modelId="{C29534D3-AB0F-47B8-99B9-132EFF6892CB}" type="presParOf" srcId="{EE092A8B-BAB5-4FEC-A1F1-660B1FCB5086}" destId="{3EDA72FA-68E2-4974-8718-8DD8A3563A81}" srcOrd="9" destOrd="0" presId="urn:microsoft.com/office/officeart/2005/8/layout/default"/>
    <dgm:cxn modelId="{ED7E2004-06D0-4BC2-9821-86EF79C2228E}" type="presParOf" srcId="{EE092A8B-BAB5-4FEC-A1F1-660B1FCB5086}" destId="{62C06D82-0F10-44C3-A89F-D42E61D30FB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B97F6-D4F1-4219-9A8D-AC0A10FF7F43}">
      <dsp:nvSpPr>
        <dsp:cNvPr id="0" name=""/>
        <dsp:cNvSpPr/>
      </dsp:nvSpPr>
      <dsp:spPr>
        <a:xfrm>
          <a:off x="7353818" y="208240"/>
          <a:ext cx="1509048" cy="13951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1AAA4-8FE5-4D98-98D4-6B52ABAB6E93}">
      <dsp:nvSpPr>
        <dsp:cNvPr id="0" name=""/>
        <dsp:cNvSpPr/>
      </dsp:nvSpPr>
      <dsp:spPr>
        <a:xfrm>
          <a:off x="568971" y="1734146"/>
          <a:ext cx="4311566" cy="597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500" kern="1200"/>
            <a:t>Unattended </a:t>
          </a:r>
        </a:p>
      </dsp:txBody>
      <dsp:txXfrm>
        <a:off x="568971" y="1734146"/>
        <a:ext cx="4311566" cy="597917"/>
      </dsp:txXfrm>
    </dsp:sp>
    <dsp:sp modelId="{89A3DFE9-04C0-4B2F-B677-5D2FFB792936}">
      <dsp:nvSpPr>
        <dsp:cNvPr id="0" name=""/>
        <dsp:cNvSpPr/>
      </dsp:nvSpPr>
      <dsp:spPr>
        <a:xfrm>
          <a:off x="568971" y="2412442"/>
          <a:ext cx="4311566" cy="1772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 robot that runs in a server room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One robot per virtual desktop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100% automation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Fully documented processes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Back office operations</a:t>
          </a:r>
        </a:p>
      </dsp:txBody>
      <dsp:txXfrm>
        <a:off x="568971" y="2412442"/>
        <a:ext cx="4311566" cy="1772704"/>
      </dsp:txXfrm>
    </dsp:sp>
    <dsp:sp modelId="{724F4A58-2E6F-4F01-9B10-69B585CF1FDF}">
      <dsp:nvSpPr>
        <dsp:cNvPr id="0" name=""/>
        <dsp:cNvSpPr/>
      </dsp:nvSpPr>
      <dsp:spPr>
        <a:xfrm>
          <a:off x="642436" y="349066"/>
          <a:ext cx="1509048" cy="13951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C4DF3-D3C7-4D4F-9DDE-90F01256AF22}">
      <dsp:nvSpPr>
        <dsp:cNvPr id="0" name=""/>
        <dsp:cNvSpPr/>
      </dsp:nvSpPr>
      <dsp:spPr>
        <a:xfrm>
          <a:off x="5635062" y="1734146"/>
          <a:ext cx="4311566" cy="597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500" kern="1200"/>
            <a:t>Attended</a:t>
          </a:r>
        </a:p>
      </dsp:txBody>
      <dsp:txXfrm>
        <a:off x="5635062" y="1734146"/>
        <a:ext cx="4311566" cy="597917"/>
      </dsp:txXfrm>
    </dsp:sp>
    <dsp:sp modelId="{EB75B834-7E47-4313-AFE3-2A8C246EB082}">
      <dsp:nvSpPr>
        <dsp:cNvPr id="0" name=""/>
        <dsp:cNvSpPr/>
      </dsp:nvSpPr>
      <dsp:spPr>
        <a:xfrm>
          <a:off x="5635062" y="2412442"/>
          <a:ext cx="4311566" cy="1772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 robot that runs on a users desktop –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one robot per user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Useful for automation of repetitive tasks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&lt; 100% automation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Partially documented processes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Front </a:t>
          </a:r>
          <a:r>
            <a:rPr lang="en-US" sz="1700" kern="1200"/>
            <a:t>office operations´</a:t>
          </a:r>
          <a:endParaRPr lang="en-US" sz="1700" kern="1200" dirty="0"/>
        </a:p>
      </dsp:txBody>
      <dsp:txXfrm>
        <a:off x="5635062" y="2412442"/>
        <a:ext cx="4311566" cy="17727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0080A5-56F5-42F1-8793-9126C65E1275}">
      <dsp:nvSpPr>
        <dsp:cNvPr id="0" name=""/>
        <dsp:cNvSpPr/>
      </dsp:nvSpPr>
      <dsp:spPr>
        <a:xfrm>
          <a:off x="804029" y="3204"/>
          <a:ext cx="3070944" cy="18425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Robotic Process Automation (RPA) capability that is added to Power Automate</a:t>
          </a:r>
          <a:endParaRPr lang="en-US" sz="2200" kern="1200" dirty="0"/>
        </a:p>
      </dsp:txBody>
      <dsp:txXfrm>
        <a:off x="804029" y="3204"/>
        <a:ext cx="3070944" cy="1842566"/>
      </dsp:txXfrm>
    </dsp:sp>
    <dsp:sp modelId="{1E0D47C8-503E-4711-87E5-3F78139509A1}">
      <dsp:nvSpPr>
        <dsp:cNvPr id="0" name=""/>
        <dsp:cNvSpPr/>
      </dsp:nvSpPr>
      <dsp:spPr>
        <a:xfrm>
          <a:off x="4182067" y="3204"/>
          <a:ext cx="3070944" cy="18425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Targeted to automate repetitive tasks on Windows and/or Web based applications</a:t>
          </a:r>
          <a:endParaRPr lang="en-US" sz="2200" kern="1200" dirty="0"/>
        </a:p>
      </dsp:txBody>
      <dsp:txXfrm>
        <a:off x="4182067" y="3204"/>
        <a:ext cx="3070944" cy="1842566"/>
      </dsp:txXfrm>
    </dsp:sp>
    <dsp:sp modelId="{8FA80824-E4F1-44CC-9779-2D69B79B18E5}">
      <dsp:nvSpPr>
        <dsp:cNvPr id="0" name=""/>
        <dsp:cNvSpPr/>
      </dsp:nvSpPr>
      <dsp:spPr>
        <a:xfrm>
          <a:off x="7560106" y="3204"/>
          <a:ext cx="3070944" cy="18425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Designed to work with applications that don’t provide necessary API to be called</a:t>
          </a:r>
          <a:endParaRPr lang="en-US" sz="2200" kern="1200" dirty="0"/>
        </a:p>
      </dsp:txBody>
      <dsp:txXfrm>
        <a:off x="7560106" y="3204"/>
        <a:ext cx="3070944" cy="1842566"/>
      </dsp:txXfrm>
    </dsp:sp>
    <dsp:sp modelId="{2A239ED4-007D-4A11-BCF7-4E36E2C84C6F}">
      <dsp:nvSpPr>
        <dsp:cNvPr id="0" name=""/>
        <dsp:cNvSpPr/>
      </dsp:nvSpPr>
      <dsp:spPr>
        <a:xfrm>
          <a:off x="804029" y="2152865"/>
          <a:ext cx="3070944" cy="18425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Storing the automation script in a secure cloud environment</a:t>
          </a:r>
          <a:endParaRPr lang="en-US" sz="2200" kern="1200" dirty="0"/>
        </a:p>
      </dsp:txBody>
      <dsp:txXfrm>
        <a:off x="804029" y="2152865"/>
        <a:ext cx="3070944" cy="1842566"/>
      </dsp:txXfrm>
    </dsp:sp>
    <dsp:sp modelId="{887C7561-75B1-4D3A-946F-A6D3FBB1E596}">
      <dsp:nvSpPr>
        <dsp:cNvPr id="0" name=""/>
        <dsp:cNvSpPr/>
      </dsp:nvSpPr>
      <dsp:spPr>
        <a:xfrm>
          <a:off x="4182067" y="2152865"/>
          <a:ext cx="3070944" cy="18425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 Integrating the UI-based automation with the API-based automation</a:t>
          </a:r>
          <a:endParaRPr lang="en-US" sz="2200" kern="1200" dirty="0"/>
        </a:p>
      </dsp:txBody>
      <dsp:txXfrm>
        <a:off x="4182067" y="2152865"/>
        <a:ext cx="3070944" cy="1842566"/>
      </dsp:txXfrm>
    </dsp:sp>
    <dsp:sp modelId="{62C06D82-0F10-44C3-A89F-D42E61D30FB3}">
      <dsp:nvSpPr>
        <dsp:cNvPr id="0" name=""/>
        <dsp:cNvSpPr/>
      </dsp:nvSpPr>
      <dsp:spPr>
        <a:xfrm>
          <a:off x="7560106" y="2152865"/>
          <a:ext cx="3070944" cy="18425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 Currently in Preview, expected to be in General Availability in the first half of 2020</a:t>
          </a:r>
          <a:endParaRPr lang="en-US" sz="2200" kern="1200" dirty="0"/>
        </a:p>
      </dsp:txBody>
      <dsp:txXfrm>
        <a:off x="7560106" y="2152865"/>
        <a:ext cx="3070944" cy="1842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pic>
        <p:nvPicPr>
          <p:cNvPr id="18" name="Picture 2" descr="https://www.powerplatformbootcamp.com/LogoBootCamp.png">
            <a:extLst>
              <a:ext uri="{FF2B5EF4-FFF2-40B4-BE49-F238E27FC236}">
                <a16:creationId xmlns:a16="http://schemas.microsoft.com/office/drawing/2014/main" id="{49CE73A1-CB84-4214-9644-4CC4810F2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EA76F2-F0CC-42E3-AAAA-81E15E5E098F}"/>
              </a:ext>
            </a:extLst>
          </p:cNvPr>
          <p:cNvSpPr txBox="1"/>
          <p:nvPr userDrawn="1"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E3A139-4B6D-40D1-875C-E3230F6F1A1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>
                <a:latin typeface="Gill Sans MT" panose="020B0502020104020203" pitchFamily="34" charset="0"/>
              </a:rPr>
              <a:t>GLOBAL POWER PLATFORM BOOTCAMP</a:t>
            </a:r>
            <a:endParaRPr lang="en-US" sz="4100" dirty="0">
              <a:latin typeface="Gill Sans MT" panose="020B05020201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65D46B-7EB1-3549-910D-E8455ED6975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1981" y="6291053"/>
            <a:ext cx="2392489" cy="5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C0411-68F8-4F23-BC93-1E6359A9D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5CEC6-1B23-4E59-AC43-39BED0A6E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50609"/>
            <a:ext cx="794605" cy="8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D3723-192A-45FD-92A6-BD8823205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748461"/>
            <a:ext cx="891175" cy="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CAE16-32AF-43AB-9D83-180321812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9F7E7-200B-4FE6-B177-A59590904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11F9-8807-4BBA-ABD4-C56914F38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F5AF-BB47-4EF2-A5D9-E6531350F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CB3BA-C1CF-4228-9771-2E3D34BFE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6ED04B-7F4C-4F07-A517-AFDEDDC76C07}"/>
              </a:ext>
            </a:extLst>
          </p:cNvPr>
          <p:cNvSpPr/>
          <p:nvPr userDrawn="1"/>
        </p:nvSpPr>
        <p:spPr>
          <a:xfrm>
            <a:off x="-11176" y="0"/>
            <a:ext cx="12192000" cy="685800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7556269" y="6031167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B48DC-EA34-4D5E-B237-1072E8958D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016126"/>
            <a:ext cx="1330325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2F013-14EC-4C42-9D3B-AF710EF01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806136"/>
            <a:ext cx="787400" cy="8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A724A9-BAC3-45C6-B45C-E04361BA7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820395"/>
            <a:ext cx="758825" cy="7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E23DE3-9006-4871-9818-6A3B181A9AEE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54072"/>
            <a:ext cx="819916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65" r:id="rId10"/>
    <p:sldLayoutId id="2147483670" r:id="rId11"/>
    <p:sldLayoutId id="2147483671" r:id="rId12"/>
    <p:sldLayoutId id="2147483672" r:id="rId13"/>
    <p:sldLayoutId id="2147483674" r:id="rId14"/>
    <p:sldLayoutId id="2147483662" r:id="rId15"/>
    <p:sldLayoutId id="2147483661" r:id="rId16"/>
    <p:sldLayoutId id="2147483676" r:id="rId17"/>
    <p:sldLayoutId id="2147483669" r:id="rId18"/>
    <p:sldLayoutId id="2147483673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platformbootcamp.com/survey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au/dotnet/framework/ui-automation/ui-automation-overview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RPA Using Power Automate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7E957-89D6-42F9-AB00-39545549B1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Ashutosh Singh</a:t>
            </a:r>
          </a:p>
        </p:txBody>
      </p:sp>
    </p:spTree>
    <p:extLst>
      <p:ext uri="{BB962C8B-B14F-4D97-AF65-F5344CB8AC3E}">
        <p14:creationId xmlns:p14="http://schemas.microsoft.com/office/powerpoint/2010/main" val="700155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4B2E4D-197E-47A7-AB57-B9BB77A02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UI Flow Execution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4A45DE-2AB2-4EC9-A1D3-168AC2E8E36A}"/>
              </a:ext>
            </a:extLst>
          </p:cNvPr>
          <p:cNvSpPr/>
          <p:nvPr/>
        </p:nvSpPr>
        <p:spPr>
          <a:xfrm>
            <a:off x="1179226" y="3092970"/>
            <a:ext cx="9833548" cy="269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 There are 2 different ways of the RPA/UI Flow is run: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 Attended automation is when the flow runs inside an existing user’s session on their PC.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	 Useful to automate ad-hoc repetitive tasks.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 Unattended automation is when the flow runs on a separate machine that does not have a user logged in. [Currently in private preview]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	Useful for fully automated tasks.</a:t>
            </a:r>
          </a:p>
        </p:txBody>
      </p:sp>
    </p:spTree>
    <p:extLst>
      <p:ext uri="{BB962C8B-B14F-4D97-AF65-F5344CB8AC3E}">
        <p14:creationId xmlns:p14="http://schemas.microsoft.com/office/powerpoint/2010/main" val="31177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E52567-3534-4D6D-AA3D-74D93FDC3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UI Flow Setup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BD7F2D-C51D-4F1D-BFAA-2978F5D8734B}"/>
              </a:ext>
            </a:extLst>
          </p:cNvPr>
          <p:cNvSpPr/>
          <p:nvPr/>
        </p:nvSpPr>
        <p:spPr>
          <a:xfrm>
            <a:off x="6090574" y="801866"/>
            <a:ext cx="5306084" cy="523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OS: Windows 10, Windows Server 2016 or 2019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 Browser: Google Chrome, Microsoft Edge (Chromium based)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Power Automate plan + CDS instance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 Install UI Flow via the Installer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 Activate the Browser Extension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 Install Selenium IDE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 Install on-premise Data Gateway (optional for actual deployment)</a:t>
            </a:r>
          </a:p>
        </p:txBody>
      </p:sp>
    </p:spTree>
    <p:extLst>
      <p:ext uri="{BB962C8B-B14F-4D97-AF65-F5344CB8AC3E}">
        <p14:creationId xmlns:p14="http://schemas.microsoft.com/office/powerpoint/2010/main" val="2219461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B93F-F264-4E20-8A79-53F39693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</a:t>
            </a:r>
          </a:p>
        </p:txBody>
      </p:sp>
    </p:spTree>
    <p:extLst>
      <p:ext uri="{BB962C8B-B14F-4D97-AF65-F5344CB8AC3E}">
        <p14:creationId xmlns:p14="http://schemas.microsoft.com/office/powerpoint/2010/main" val="2670179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3200-9E83-4FFD-8A31-1D80C355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Please fill out the survey! 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 Win Swags!!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C8162-D9C6-434D-9467-952F69B35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343766"/>
            <a:ext cx="4680512" cy="4680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EF7A67-E46C-4B60-B71D-A4D694261DB2}"/>
              </a:ext>
            </a:extLst>
          </p:cNvPr>
          <p:cNvSpPr txBox="1"/>
          <p:nvPr/>
        </p:nvSpPr>
        <p:spPr>
          <a:xfrm>
            <a:off x="5953126" y="5249741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https://www.powerplatformbootcamp.com/survey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825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732773"/>
                </a:solidFill>
              </a:rPr>
              <a:t>Thank You For Attending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0AA67F2-8954-4DF3-A043-952F19EA935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" r="2198"/>
          <a:stretch>
            <a:fillRect/>
          </a:stretch>
        </p:blipFill>
        <p:spPr>
          <a:xfrm rot="5400000">
            <a:off x="6238478" y="879078"/>
            <a:ext cx="6858000" cy="504745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7445AD1-60A9-47D1-8895-904B4405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4" y="2447702"/>
            <a:ext cx="6853820" cy="1884363"/>
          </a:xfrm>
        </p:spPr>
        <p:txBody>
          <a:bodyPr/>
          <a:lstStyle/>
          <a:p>
            <a:r>
              <a:rPr lang="en-US" dirty="0"/>
              <a:t>Ashutosh Singh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9DD78-EDDE-4039-B50F-483E7A911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0005" y="3403600"/>
            <a:ext cx="5378795" cy="28407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Group Technical Manager </a:t>
            </a:r>
          </a:p>
          <a:p>
            <a:pPr lvl="1"/>
            <a:r>
              <a:rPr lang="en-US" dirty="0"/>
              <a:t>HCL Technologies</a:t>
            </a:r>
          </a:p>
          <a:p>
            <a:pPr lvl="1"/>
            <a:r>
              <a:rPr lang="en-US" dirty="0"/>
              <a:t>Ashutosh@80</a:t>
            </a:r>
          </a:p>
          <a:p>
            <a:pPr lvl="1"/>
            <a:r>
              <a:rPr lang="en-US" dirty="0"/>
              <a:t>ashutosh@sharepointworld.in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93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RPA</a:t>
            </a:r>
          </a:p>
          <a:p>
            <a:r>
              <a:rPr lang="en-US" dirty="0"/>
              <a:t>Power Automate UI Flow</a:t>
            </a:r>
          </a:p>
          <a:p>
            <a:r>
              <a:rPr lang="en-US" dirty="0"/>
              <a:t>When and where to use UI Flow </a:t>
            </a:r>
          </a:p>
          <a:p>
            <a:r>
              <a:rPr lang="en-US" dirty="0"/>
              <a:t>Setting up environment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15D3-EA8D-41B8-A1F0-A79003C9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What is RPA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B54C6-E763-4A0D-A590-326E03E6E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Software that can perform the actions of agents</a:t>
            </a:r>
          </a:p>
          <a:p>
            <a:pPr marL="0" indent="0">
              <a:buNone/>
            </a:pPr>
            <a:r>
              <a:rPr lang="en-US" dirty="0"/>
              <a:t>An non-intrusive method for system integration, business rule execution, exception handling and data aggregation</a:t>
            </a:r>
          </a:p>
          <a:p>
            <a:pPr marL="0" indent="0">
              <a:buNone/>
            </a:pPr>
            <a:r>
              <a:rPr lang="en-US" dirty="0"/>
              <a:t>2 types of robot:</a:t>
            </a:r>
          </a:p>
          <a:p>
            <a:pPr marL="0" indent="0">
              <a:buNone/>
            </a:pPr>
            <a:r>
              <a:rPr lang="en-US" dirty="0"/>
              <a:t>• Attended</a:t>
            </a:r>
          </a:p>
          <a:p>
            <a:pPr marL="0" indent="0">
              <a:buNone/>
            </a:pPr>
            <a:r>
              <a:rPr lang="en-US" dirty="0"/>
              <a:t>• Unattended</a:t>
            </a:r>
          </a:p>
        </p:txBody>
      </p:sp>
    </p:spTree>
    <p:extLst>
      <p:ext uri="{BB962C8B-B14F-4D97-AF65-F5344CB8AC3E}">
        <p14:creationId xmlns:p14="http://schemas.microsoft.com/office/powerpoint/2010/main" val="3216452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F5F6-75E5-4492-A544-561F50E4A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ATTENDED VS UNATTENDED robots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4FBB8C4-5EF3-4459-9DDD-457391C5C5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960305"/>
              </p:ext>
            </p:extLst>
          </p:nvPr>
        </p:nvGraphicFramePr>
        <p:xfrm>
          <a:off x="838200" y="120383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7531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392" y="520033"/>
            <a:ext cx="9859116" cy="1158793"/>
          </a:xfrm>
        </p:spPr>
        <p:txBody>
          <a:bodyPr/>
          <a:lstStyle/>
          <a:p>
            <a:r>
              <a:rPr lang="en-US"/>
              <a:t>UI Flow</a:t>
            </a: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6AC9F3F-1C6A-4BE3-86A9-BC15DAB3F2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448621"/>
              </p:ext>
            </p:extLst>
          </p:nvPr>
        </p:nvGraphicFramePr>
        <p:xfrm>
          <a:off x="0" y="1759933"/>
          <a:ext cx="11435080" cy="3998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7471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ADDC3-D31C-4206-872F-4CFEBD5F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49717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3043-3F90-4FE5-B692-710B8F43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9605"/>
            <a:ext cx="9859116" cy="1158793"/>
          </a:xfrm>
        </p:spPr>
        <p:txBody>
          <a:bodyPr/>
          <a:lstStyle/>
          <a:p>
            <a:r>
              <a:rPr lang="en-US"/>
              <a:t>When to use UI Flow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6670A6-AF6A-4813-B89E-A4B5CDCFD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3229"/>
            <a:ext cx="11984122" cy="32580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AA4212-28F8-4DC0-93FB-F88C82C7AEC3}"/>
              </a:ext>
            </a:extLst>
          </p:cNvPr>
          <p:cNvSpPr/>
          <p:nvPr/>
        </p:nvSpPr>
        <p:spPr>
          <a:xfrm>
            <a:off x="207878" y="1866898"/>
            <a:ext cx="108929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From my opinion, this is the decision process in deciding the feature of the Power Automate capabilities: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054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01B991-C446-43BF-ABCD-3221CD797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UI FLOW IN DETAILED 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F17E45-0EE9-4EB2-89AC-6BF65306939D}"/>
              </a:ext>
            </a:extLst>
          </p:cNvPr>
          <p:cNvSpPr/>
          <p:nvPr/>
        </p:nvSpPr>
        <p:spPr>
          <a:xfrm>
            <a:off x="6090574" y="801866"/>
            <a:ext cx="5306084" cy="523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There are 2 supported “interfaces” for the UI Flow: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 Desktop applications in Windows – Compatible with Windows 10, Windows Server 2016, or Windows Server 2019 machines running 64-bit operating systems.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 Web sites / applications – Compatible with web sites in the next version of Microsoft Edge (based on Chromium) or Google Chrome.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 What’s under the hood?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Desktop: Windows UI Automation: </a:t>
            </a:r>
            <a:r>
              <a:rPr lang="en-US" sz="1900" dirty="0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https://docs.microsoft.com/enau/dotnet/framework/ui-automation/ui-automation-overview</a:t>
            </a:r>
            <a:endParaRPr lang="en-US" sz="19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 • Web: Selenium: https://www.seleniumhq.org/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895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5" ma:contentTypeDescription="Create a new document." ma:contentTypeScope="" ma:versionID="6246174e4d2cd2c090d202f34aec6975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ccc0b60ace2116ecc5954db4535ae426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93E399-B7C0-4928-92D2-F2F6C5F27F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BD89D9-7255-4D5A-82E5-E966CAEE4330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3dd97c74-5ef0-47a1-a0c0-112a138906c0"/>
    <ds:schemaRef ds:uri="bb5988d6-8fef-43bf-8684-73b55c79ce34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</Words>
  <Application>Microsoft Office PowerPoint</Application>
  <PresentationFormat>Widescreen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Klavika Medium Condensed</vt:lpstr>
      <vt:lpstr>Arial</vt:lpstr>
      <vt:lpstr>Calibri</vt:lpstr>
      <vt:lpstr>Consolas</vt:lpstr>
      <vt:lpstr>Gill Sans MT</vt:lpstr>
      <vt:lpstr>Segoe UI Black</vt:lpstr>
      <vt:lpstr>Segoe UI Semibold</vt:lpstr>
      <vt:lpstr>Segoe UI Semilight</vt:lpstr>
      <vt:lpstr>Office Theme</vt:lpstr>
      <vt:lpstr>PowerPoint Presentation</vt:lpstr>
      <vt:lpstr>Ashutosh Singh </vt:lpstr>
      <vt:lpstr>Session Agenda</vt:lpstr>
      <vt:lpstr> What is RPA</vt:lpstr>
      <vt:lpstr>ATTENDED VS UNATTENDED robots</vt:lpstr>
      <vt:lpstr>UI Flow</vt:lpstr>
      <vt:lpstr>Demo</vt:lpstr>
      <vt:lpstr>When to use UI Flow</vt:lpstr>
      <vt:lpstr>UI FLOW IN DETAILED VIEW</vt:lpstr>
      <vt:lpstr>UI Flow Execution Model</vt:lpstr>
      <vt:lpstr>UI Flow Setup</vt:lpstr>
      <vt:lpstr>Demo 2</vt:lpstr>
      <vt:lpstr>Any Questions?</vt:lpstr>
      <vt:lpstr>Please fill out the survey!  &amp; Win Swags!!</vt:lpstr>
      <vt:lpstr>Thank You For Attending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Ashutosh Singh</dc:creator>
  <cp:lastModifiedBy>Ashutosh Singh</cp:lastModifiedBy>
  <cp:revision>2</cp:revision>
  <dcterms:created xsi:type="dcterms:W3CDTF">2020-02-14T07:48:48Z</dcterms:created>
  <dcterms:modified xsi:type="dcterms:W3CDTF">2020-02-14T08:13:28Z</dcterms:modified>
</cp:coreProperties>
</file>